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91" r:id="rId5"/>
    <p:sldId id="292" r:id="rId6"/>
    <p:sldId id="309" r:id="rId7"/>
    <p:sldId id="311" r:id="rId8"/>
    <p:sldId id="294" r:id="rId9"/>
    <p:sldId id="308" r:id="rId10"/>
    <p:sldId id="310" r:id="rId11"/>
    <p:sldId id="312" r:id="rId12"/>
    <p:sldId id="313" r:id="rId13"/>
    <p:sldId id="314" r:id="rId14"/>
    <p:sldId id="315" r:id="rId15"/>
    <p:sldId id="297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328" userDrawn="1">
          <p15:clr>
            <a:srgbClr val="A4A3A4"/>
          </p15:clr>
        </p15:guide>
        <p15:guide id="4" orient="horz" pos="3792" userDrawn="1">
          <p15:clr>
            <a:srgbClr val="A4A3A4"/>
          </p15:clr>
        </p15:guide>
        <p15:guide id="5" orient="horz" pos="888" userDrawn="1">
          <p15:clr>
            <a:srgbClr val="A4A3A4"/>
          </p15:clr>
        </p15:guide>
        <p15:guide id="6" pos="288" userDrawn="1">
          <p15:clr>
            <a:srgbClr val="A4A3A4"/>
          </p15:clr>
        </p15:guide>
        <p15:guide id="7" pos="7368" userDrawn="1">
          <p15:clr>
            <a:srgbClr val="A4A3A4"/>
          </p15:clr>
        </p15:guide>
        <p15:guide id="8" orient="horz" pos="2976" userDrawn="1">
          <p15:clr>
            <a:srgbClr val="A4A3A4"/>
          </p15:clr>
        </p15:guide>
        <p15:guide id="9" orient="horz" pos="1440" userDrawn="1">
          <p15:clr>
            <a:srgbClr val="A4A3A4"/>
          </p15:clr>
        </p15:guide>
        <p15:guide id="10" pos="2328" userDrawn="1">
          <p15:clr>
            <a:srgbClr val="A4A3A4"/>
          </p15:clr>
        </p15:guide>
        <p15:guide id="11" pos="5760" userDrawn="1">
          <p15:clr>
            <a:srgbClr val="A4A3A4"/>
          </p15:clr>
        </p15:guide>
        <p15:guide id="12" pos="13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B9AA"/>
    <a:srgbClr val="FB9AAA"/>
    <a:srgbClr val="323232"/>
    <a:srgbClr val="D4636B"/>
    <a:srgbClr val="E4E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0A662-3C48-4D56-801B-B8A66704495D}" v="245" dt="2025-06-18T20:10:20.250"/>
    <p1510:client id="{C76B3527-43F3-4489-9C68-71BA8F73F507}" v="610" dt="2025-06-19T19:21:48.170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224"/>
        <p:guide pos="3840"/>
        <p:guide orient="horz" pos="2328"/>
        <p:guide orient="horz" pos="3792"/>
        <p:guide orient="horz" pos="888"/>
        <p:guide pos="288"/>
        <p:guide pos="7368"/>
        <p:guide orient="horz" pos="2976"/>
        <p:guide orient="horz" pos="1440"/>
        <p:guide pos="2328"/>
        <p:guide pos="5760"/>
        <p:guide pos="136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6F78E-73F4-E74F-8679-362EAF9D71E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9F5B3-7604-9041-B751-11A08572E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4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2E2D922-D22B-FE2D-233E-7C19C1063D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24781" y="2545444"/>
            <a:ext cx="3657600" cy="3657600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608-82F8-5A3A-8F2B-B02328A17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F1E8-FA5F-A239-4078-95591368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5138928"/>
            <a:ext cx="5477256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6C6E2D-7286-A78B-3254-6E7A370C6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76288" y="2880360"/>
            <a:ext cx="1892808" cy="2990088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FFEADD-5074-43DB-8F36-D0CB44E613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3473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4C9462-DD7C-E02D-1CDD-3A9BC288BE01}"/>
              </a:ext>
            </a:extLst>
          </p:cNvPr>
          <p:cNvSpPr/>
          <p:nvPr userDrawn="1"/>
        </p:nvSpPr>
        <p:spPr>
          <a:xfrm>
            <a:off x="6095999" y="0"/>
            <a:ext cx="6096000" cy="4762500"/>
          </a:xfrm>
          <a:prstGeom prst="rect">
            <a:avLst/>
          </a:prstGeom>
          <a:solidFill>
            <a:schemeClr val="accent4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8996-D220-8B05-AE12-5AC4341B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8224" y="2002536"/>
            <a:ext cx="727862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8224" y="2615184"/>
            <a:ext cx="7278624" cy="1179576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120D9-C6AF-17C8-8F32-1FEE6BFB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8224" y="4352544"/>
            <a:ext cx="727862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8224" y="4983480"/>
            <a:ext cx="7278624" cy="1179576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B4121-C7B1-D448-DE15-4DFEA09D0655}"/>
              </a:ext>
            </a:extLst>
          </p:cNvPr>
          <p:cNvCxnSpPr>
            <a:cxnSpLocks/>
          </p:cNvCxnSpPr>
          <p:nvPr userDrawn="1"/>
        </p:nvCxnSpPr>
        <p:spPr>
          <a:xfrm>
            <a:off x="-2" y="231595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431E3-2BD2-4D62-E397-DC4A847C7F2A}"/>
              </a:ext>
            </a:extLst>
          </p:cNvPr>
          <p:cNvCxnSpPr>
            <a:cxnSpLocks/>
          </p:cNvCxnSpPr>
          <p:nvPr userDrawn="1"/>
        </p:nvCxnSpPr>
        <p:spPr>
          <a:xfrm>
            <a:off x="-2" y="465910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373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E26A0C-E42F-6A2A-044B-8C817559CB87}"/>
              </a:ext>
            </a:extLst>
          </p:cNvPr>
          <p:cNvSpPr/>
          <p:nvPr userDrawn="1"/>
        </p:nvSpPr>
        <p:spPr>
          <a:xfrm>
            <a:off x="4377128" y="3560257"/>
            <a:ext cx="7814872" cy="3297743"/>
          </a:xfrm>
          <a:prstGeom prst="rect">
            <a:avLst/>
          </a:prstGeom>
          <a:solidFill>
            <a:schemeClr val="accent2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6E3D2-16B0-AFFA-51A9-B37F5830B6D9}"/>
              </a:ext>
            </a:extLst>
          </p:cNvPr>
          <p:cNvCxnSpPr>
            <a:cxnSpLocks/>
          </p:cNvCxnSpPr>
          <p:nvPr userDrawn="1"/>
        </p:nvCxnSpPr>
        <p:spPr>
          <a:xfrm>
            <a:off x="0" y="2657582"/>
            <a:ext cx="1078230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8996-D220-8B05-AE12-5AC4341BB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4208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4208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120D9-C6AF-17C8-8F32-1FEE6BFBC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0912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0912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537EA5E-3E96-57B0-C639-22C290FCD5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8472" y="1929384"/>
            <a:ext cx="2432304" cy="630936"/>
          </a:xfrm>
        </p:spPr>
        <p:txBody>
          <a:bodyPr lIns="0" anchor="ctr"/>
          <a:lstStyle>
            <a:lvl1pPr marL="0" indent="0">
              <a:buNone/>
              <a:defRPr sz="2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81D5F3B-60ED-CA80-3AE7-2EFC356E77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48472" y="2926080"/>
            <a:ext cx="2569464" cy="2093976"/>
          </a:xfrm>
        </p:spPr>
        <p:txBody>
          <a:bodyPr lIns="0" rIns="18288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722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154680"/>
            <a:ext cx="12198096" cy="1709928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3800" b="1" cap="all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12198096" cy="1709928"/>
          </a:xfrm>
        </p:spPr>
        <p:txBody>
          <a:bodyPr>
            <a:noAutofit/>
          </a:bodyPr>
          <a:lstStyle>
            <a:lvl1pPr algn="ctr">
              <a:defRPr sz="13800" cap="all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587752"/>
            <a:ext cx="12198096" cy="1508760"/>
          </a:xfrm>
          <a:solidFill>
            <a:schemeClr val="accent3"/>
          </a:solidFill>
        </p:spPr>
        <p:txBody>
          <a:bodyPr lIns="877824" rIns="877824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879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6C6E2D-7286-A78B-3254-6E7A370C6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3528" y="2532888"/>
            <a:ext cx="3730752" cy="3721608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E9608-82F8-5A3A-8F2B-B02328A17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4EF1E8-FA5F-A239-4078-955913687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4187952"/>
            <a:ext cx="5376672" cy="13716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FFEADD-5074-43DB-8F36-D0CB44E613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343883A3-D444-AA65-322E-C4F2B66929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32704" y="3593592"/>
            <a:ext cx="3410712" cy="1783080"/>
          </a:xfr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05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4C9462-DD7C-E02D-1CDD-3A9BC288BE01}"/>
              </a:ext>
            </a:extLst>
          </p:cNvPr>
          <p:cNvSpPr/>
          <p:nvPr userDrawn="1"/>
        </p:nvSpPr>
        <p:spPr>
          <a:xfrm>
            <a:off x="6095999" y="0"/>
            <a:ext cx="6096000" cy="4762500"/>
          </a:xfrm>
          <a:prstGeom prst="rect">
            <a:avLst/>
          </a:prstGeom>
          <a:solidFill>
            <a:schemeClr val="accent4">
              <a:lumMod val="40000"/>
              <a:lumOff val="6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BC794-4A27-9A79-42A9-AFA939B2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78224" y="1984248"/>
            <a:ext cx="7278624" cy="1810512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44281-6BA8-08CC-F27B-A845986905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8224" y="4352544"/>
            <a:ext cx="7278624" cy="1810512"/>
          </a:xfrm>
        </p:spPr>
        <p:txBody>
          <a:bodyPr lIns="0"/>
          <a:lstStyle>
            <a:lvl1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D180249D-D2B0-9DE0-465A-6DA7FEB8A5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02B3893C-830A-CE74-7EA8-9BB69F63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EB4121-C7B1-D448-DE15-4DFEA09D0655}"/>
              </a:ext>
            </a:extLst>
          </p:cNvPr>
          <p:cNvCxnSpPr>
            <a:cxnSpLocks/>
          </p:cNvCxnSpPr>
          <p:nvPr userDrawn="1"/>
        </p:nvCxnSpPr>
        <p:spPr>
          <a:xfrm>
            <a:off x="-2" y="231595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6431E3-2BD2-4D62-E397-DC4A847C7F2A}"/>
              </a:ext>
            </a:extLst>
          </p:cNvPr>
          <p:cNvCxnSpPr>
            <a:cxnSpLocks/>
          </p:cNvCxnSpPr>
          <p:nvPr userDrawn="1"/>
        </p:nvCxnSpPr>
        <p:spPr>
          <a:xfrm>
            <a:off x="-2" y="4659109"/>
            <a:ext cx="3858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9AB8F6B-6D48-A68F-FD44-35F659AF2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799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7BFC0-622D-78DB-4C7F-A2FA024C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FF80F-DCFA-670B-579E-37B30245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5F004-91A0-6002-ADBC-13D488B34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72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5F8A4-5F7C-D72D-3152-E32D36CB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25242-09B4-0142-6671-8450905AA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7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C525B-C154-D20D-97A4-047C9CC9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1B8FF-2966-C2CF-BC8F-A322410A5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88CC0-E81C-D2FD-24CC-8D1179C58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7F841FD-D5EE-62EE-F649-30697BB81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533D4FA-41B7-3B85-9984-899340B9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69436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58E3-7897-8638-F0DE-3DDACC00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AE7686-00A6-DD15-45FE-E6663C21E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71584-1072-B88D-B424-16D9F75AC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4020094-C16F-1070-9F84-9CBF13F85F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24EA55D-AFC4-F4F2-FB5D-EB20AFEA4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70610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C17C-12A7-399B-31AC-AE7A040EBBDA}"/>
              </a:ext>
            </a:extLst>
          </p:cNvPr>
          <p:cNvSpPr/>
          <p:nvPr userDrawn="1"/>
        </p:nvSpPr>
        <p:spPr>
          <a:xfrm>
            <a:off x="9129011" y="816964"/>
            <a:ext cx="3062990" cy="6041036"/>
          </a:xfrm>
          <a:prstGeom prst="rect">
            <a:avLst/>
          </a:prstGeom>
          <a:solidFill>
            <a:schemeClr val="accent2">
              <a:lumMod val="60000"/>
              <a:lumOff val="40000"/>
              <a:alpha val="4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76F0E-CDE4-F6FD-62E6-E202D97C9C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1312" y="2304288"/>
            <a:ext cx="3172968" cy="3172968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22192" y="2176272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F02BC-C132-F5F7-4A13-D0E96037F1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2192" y="2914650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BE18830-001B-B82E-701F-2D308BC98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22192" y="3653028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DB0F7C2-3561-BA83-5415-4B8330C5BF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192" y="4391406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22192" y="5129784"/>
            <a:ext cx="3794760" cy="46634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42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CD45539-3B3A-464F-2480-A7235DE9D3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154680"/>
            <a:ext cx="12198096" cy="1709928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38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606-8178-6E55-26AD-51AAFF5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8800"/>
            <a:ext cx="12198096" cy="1709928"/>
          </a:xfrm>
        </p:spPr>
        <p:txBody>
          <a:bodyPr>
            <a:noAutofit/>
          </a:bodyPr>
          <a:lstStyle>
            <a:lvl1pPr algn="ctr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00AE91-3B85-16DB-77F3-EDF2472DD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C2A85-E1A4-A097-5C3F-E9D9396F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2F2BA9-7FBD-D1B5-303E-B240F73D58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587752"/>
            <a:ext cx="12198096" cy="1508760"/>
          </a:xfrm>
          <a:solidFill>
            <a:schemeClr val="accent1"/>
          </a:solidFill>
        </p:spPr>
        <p:txBody>
          <a:bodyPr lIns="877824" rIns="877824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72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7090B92F-B1E5-5257-95EF-9608691E72F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87762" y="850614"/>
            <a:ext cx="3392424" cy="3392424"/>
          </a:xfrm>
          <a:solidFill>
            <a:schemeClr val="accent1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0590DB-1CC1-812C-5B3B-E798A1954E1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31347" y="4545496"/>
            <a:ext cx="0" cy="2312504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50C0AB6-9748-6CBD-93E7-334B0BA5A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850392"/>
            <a:ext cx="11347704" cy="1298448"/>
          </a:xfrm>
        </p:spPr>
        <p:txBody>
          <a:bodyPr anchor="ctr">
            <a:noAutofit/>
          </a:bodyPr>
          <a:lstStyle>
            <a:lvl1pPr algn="l">
              <a:defRPr sz="13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2259711-7EFE-2148-F50E-25FD01E326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2432304"/>
            <a:ext cx="5738812" cy="1298448"/>
          </a:xfrm>
        </p:spPr>
        <p:txBody>
          <a:bodyPr anchor="ctr"/>
          <a:lstStyle>
            <a:lvl1pPr marL="0" indent="0">
              <a:buNone/>
              <a:defRPr sz="13800" b="1" i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4EDA27-F4C5-CD0B-F971-E7FD300C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16" y="5138928"/>
            <a:ext cx="7123176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AAF858D-31E9-7D8F-B203-45B2703EC3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86800" y="2286000"/>
            <a:ext cx="1993392" cy="3163824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2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8054-F9DF-2FE3-0142-D4893191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55DDE-FFCC-5750-83A9-F88E2F74A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264" y="1947672"/>
            <a:ext cx="10296144" cy="43708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A0D14-310A-2EDC-99A1-FCFA29C78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3FDCA-382D-537C-5751-191D136E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50C0AB6-9748-6CBD-93E7-334B0BA5A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984" y="932688"/>
            <a:ext cx="10552176" cy="4764024"/>
          </a:xfrm>
        </p:spPr>
        <p:txBody>
          <a:bodyPr anchor="ctr">
            <a:noAutofit/>
          </a:bodyPr>
          <a:lstStyle>
            <a:lvl1pPr algn="ctr">
              <a:defRPr sz="820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A4EDA27-F4C5-CD0B-F971-E7FD300C48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5788152"/>
            <a:ext cx="2578608" cy="61264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215B41-53EF-7995-A29E-CF60C8A56CEF}"/>
              </a:ext>
            </a:extLst>
          </p:cNvPr>
          <p:cNvCxnSpPr>
            <a:cxnSpLocks/>
          </p:cNvCxnSpPr>
          <p:nvPr userDrawn="1"/>
        </p:nvCxnSpPr>
        <p:spPr>
          <a:xfrm>
            <a:off x="0" y="6009861"/>
            <a:ext cx="6446922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9C915-8D4C-5E75-F776-9CD4D8D7E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143000"/>
            <a:ext cx="2752344" cy="2551176"/>
          </a:xfrm>
        </p:spPr>
        <p:txBody>
          <a:bodyPr/>
          <a:lstStyle>
            <a:lvl1pPr marL="0" indent="0" algn="ctr">
              <a:buNone/>
              <a:defRPr sz="400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095A89F-EF79-78DD-BEDC-74C21F5D53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1472" y="4745736"/>
            <a:ext cx="2752344" cy="2551176"/>
          </a:xfrm>
        </p:spPr>
        <p:txBody>
          <a:bodyPr/>
          <a:lstStyle>
            <a:lvl1pPr marL="0" indent="0" algn="ctr">
              <a:buNone/>
              <a:defRPr sz="40000" b="1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3715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54DD8-0FD2-091E-4A43-D5285DD8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009C9-3824-FABC-07B9-A4C9BC63627A}"/>
              </a:ext>
            </a:extLst>
          </p:cNvPr>
          <p:cNvSpPr/>
          <p:nvPr userDrawn="1"/>
        </p:nvSpPr>
        <p:spPr>
          <a:xfrm>
            <a:off x="976788" y="1933921"/>
            <a:ext cx="1959429" cy="4933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1023D4-A9ED-002F-0B45-019DB4997807}"/>
              </a:ext>
            </a:extLst>
          </p:cNvPr>
          <p:cNvSpPr/>
          <p:nvPr userDrawn="1"/>
        </p:nvSpPr>
        <p:spPr>
          <a:xfrm>
            <a:off x="6394674" y="1933921"/>
            <a:ext cx="1959429" cy="49332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2C298F-D572-B084-FEE9-B3E572860979}"/>
              </a:ext>
            </a:extLst>
          </p:cNvPr>
          <p:cNvCxnSpPr>
            <a:cxnSpLocks/>
          </p:cNvCxnSpPr>
          <p:nvPr userDrawn="1"/>
        </p:nvCxnSpPr>
        <p:spPr>
          <a:xfrm>
            <a:off x="3078820" y="2982133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1AC3B6-A5EE-CC6F-3D11-437B77131B2E}"/>
              </a:ext>
            </a:extLst>
          </p:cNvPr>
          <p:cNvCxnSpPr>
            <a:cxnSpLocks/>
          </p:cNvCxnSpPr>
          <p:nvPr userDrawn="1"/>
        </p:nvCxnSpPr>
        <p:spPr>
          <a:xfrm>
            <a:off x="3068653" y="5567880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0AF34A-9EAC-D22C-71D6-89C99B36221A}"/>
              </a:ext>
            </a:extLst>
          </p:cNvPr>
          <p:cNvCxnSpPr>
            <a:cxnSpLocks/>
          </p:cNvCxnSpPr>
          <p:nvPr userDrawn="1"/>
        </p:nvCxnSpPr>
        <p:spPr>
          <a:xfrm>
            <a:off x="8461423" y="2982133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90D898-E343-5199-7EA3-0DE4BD9767D8}"/>
              </a:ext>
            </a:extLst>
          </p:cNvPr>
          <p:cNvCxnSpPr>
            <a:cxnSpLocks/>
          </p:cNvCxnSpPr>
          <p:nvPr userDrawn="1"/>
        </p:nvCxnSpPr>
        <p:spPr>
          <a:xfrm>
            <a:off x="8461423" y="5566074"/>
            <a:ext cx="2948940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0B5647-2B6E-CFB8-05E2-D6D583A82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84248" y="2157984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909E6A2-2DD4-4F22-956D-1B5E586C4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79208" y="2157984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30630E9-C15D-F5DD-A03B-EEE67E761D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83643" y="4736592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93530D4-E207-8018-C54B-C19326257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78603" y="4736592"/>
            <a:ext cx="1207008" cy="1709928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0D0207-76F2-C0FA-F313-F5D2F826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57016" y="2395728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4050553-7D63-5588-8C42-A3985DF29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51976" y="2395728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3E3C83-61EE-7F38-6617-297F33FDF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57016" y="4983480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4F0C230-CEF2-4829-F9D9-4A9D8CC18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51976" y="4983480"/>
            <a:ext cx="2459736" cy="365760"/>
          </a:xfrm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3C4BFE65-A254-A1B2-2B09-5BB8085A33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68337" y="2816352"/>
            <a:ext cx="1810512" cy="256032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885B50-26EE-88F4-89DB-7736CBB248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51976" y="2816352"/>
            <a:ext cx="1810512" cy="256032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CC9E02-F419-645B-186B-D3FDF688B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68337" y="5349240"/>
            <a:ext cx="1810512" cy="365760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6BFA8DA-6AF0-61F1-45B2-1FDCC246E6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51976" y="5349240"/>
            <a:ext cx="1810512" cy="365760"/>
          </a:xfrm>
          <a:solidFill>
            <a:schemeClr val="accent1"/>
          </a:solidFill>
        </p:spPr>
        <p:txBody>
          <a:bodyPr lIns="109728" tIns="109728" rIns="109728" bIns="9144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7C7F2D53-0EE2-0959-BEDE-668007CB0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3">
            <a:extLst>
              <a:ext uri="{FF2B5EF4-FFF2-40B4-BE49-F238E27FC236}">
                <a16:creationId xmlns:a16="http://schemas.microsoft.com/office/drawing/2014/main" id="{0E7E5B21-86A3-5D02-E445-C1E918046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10266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99AD27-1F9E-2F81-1D38-74CDE4087F98}"/>
              </a:ext>
            </a:extLst>
          </p:cNvPr>
          <p:cNvSpPr/>
          <p:nvPr userDrawn="1"/>
        </p:nvSpPr>
        <p:spPr>
          <a:xfrm>
            <a:off x="0" y="2632933"/>
            <a:ext cx="12205251" cy="432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54DD8-0FD2-091E-4A43-D5285DD8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00B5647-2B6E-CFB8-05E2-D6D583A82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9848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909E6A2-2DD4-4F22-956D-1B5E586C49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77056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430630E9-C15D-F5DD-A03B-EEE67E761D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11696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93530D4-E207-8018-C54B-C19326257D3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1472" y="1947672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E0D0207-76F2-C0FA-F313-F5D2F8265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1832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94050553-7D63-5588-8C42-A3985DF290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8184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C83E3C83-61EE-7F38-6617-297F33FDFC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583680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E4F0C230-CEF2-4829-F9D9-4A9D8CC18F3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372600" y="3593592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3C4BFE65-A254-A1B2-2B09-5BB8085A33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1832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F0885B50-26EE-88F4-89DB-7736CBB248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758184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1CC9E02-F419-645B-186B-D3FDF688B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83680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D6BFA8DA-6AF0-61F1-45B2-1FDCC246E63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72600" y="390448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A1A3BD0B-A18A-8787-8F97-D7570F2D8ED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69848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EE97C40-9EA8-1271-799B-861AADDA89C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77056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9553C6EE-C9CA-36E2-FEA4-9279C954531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711696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E1E7EF7-6119-3B30-6256-741E415C098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491472" y="4398264"/>
            <a:ext cx="1609344" cy="1609344"/>
          </a:xfrm>
          <a:solidFill>
            <a:schemeClr val="accent3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1B0A4A9F-4439-5B3D-FEA1-2EEAA3B1ED5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1832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D11883B-FD87-FA9B-714F-5F02AE0291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58184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15AFF5E4-27E8-EB92-B33F-CD49000CABE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583680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7DD26773-1C83-BF12-BAA8-AEC17A8B523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72600" y="6080760"/>
            <a:ext cx="1901952" cy="347472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cap="all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504DD6A5-3D1E-AB04-C217-0F9ABAA852C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41832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2860D1AB-1DEE-EA78-C939-96F7962D25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58184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46FAB9C9-9535-D927-5ED4-2A2039CD639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583680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27B80C8A-FB49-A852-F6DE-5C2A1223F2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372600" y="6373368"/>
            <a:ext cx="1901952" cy="182880"/>
          </a:xfr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1400" b="1" cap="none" spc="20" baseline="0">
                <a:solidFill>
                  <a:schemeClr val="accent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10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34BBA69-4DC3-B6B5-F4C1-6B25DDED5A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2739" y="1949428"/>
            <a:ext cx="685800" cy="3240088"/>
          </a:xfrm>
          <a:solidFill>
            <a:schemeClr val="accent2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13CF3E7-06EB-A521-4C56-E4CA3DD2BE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04488" y="1949450"/>
            <a:ext cx="685800" cy="3240088"/>
          </a:xfr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BFAC58-F350-7AB0-04A2-D1284CA80F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9008" y="1949428"/>
            <a:ext cx="685800" cy="3240088"/>
          </a:xfrm>
          <a:solidFill>
            <a:schemeClr val="accent4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7F9C969-6E6E-F416-8977-083F8F482F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8664" y="1949428"/>
            <a:ext cx="685800" cy="3240088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5B06717-E8CC-113A-852F-ABF4C69524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36608" y="1949428"/>
            <a:ext cx="685800" cy="3240088"/>
          </a:xfrm>
          <a:solidFill>
            <a:schemeClr val="accent3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x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E14789EF-5CDE-6313-24AA-19D63DBA22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16200000">
            <a:off x="676656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5183E19-6396-BC37-585D-3459E5A6F05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 rot="16200000">
            <a:off x="2523744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D93298C-7BDF-4FEB-9D50-9A70106605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 rot="16200000">
            <a:off x="4389120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C205F30-117C-F9B2-1DF1-4D808D72F0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 rot="16200000">
            <a:off x="8046720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D540A601-AB84-B187-127D-635BEAC7D2A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rot="16200000">
            <a:off x="6199632" y="3785616"/>
            <a:ext cx="2359152" cy="466344"/>
          </a:xfrm>
          <a:noFill/>
        </p:spPr>
        <p:txBody>
          <a:bodyPr lIns="0" anchor="ctr"/>
          <a:lstStyle>
            <a:lvl1pPr marL="0" indent="0">
              <a:lnSpc>
                <a:spcPct val="90000"/>
              </a:lnSpc>
              <a:buNone/>
              <a:defRPr sz="2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9FB08DE-7839-B706-A263-C826C48159C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215750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A93934A6-FE95-C496-F14E-85DA799206A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052969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5C30B205-E799-B533-0710-85E8A6AED6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90188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AFE0358-280A-EB8E-E2C5-932F3BD9FE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27407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E7337DF9-BEE0-9960-3F78-987551585C7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564624" y="2615184"/>
            <a:ext cx="1444752" cy="2231136"/>
          </a:xfrm>
        </p:spPr>
        <p:txBody>
          <a:bodyPr lIns="0" tIns="91440" bIns="146304" anchor="t"/>
          <a:lstStyle>
            <a:lvl1pPr marL="0" indent="0">
              <a:lnSpc>
                <a:spcPct val="90000"/>
              </a:lnSpc>
              <a:buNone/>
              <a:defRPr sz="1400" cap="none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7474658-A5AD-9D5A-7FD0-7082AC30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57200"/>
            <a:ext cx="10936224" cy="129844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3013595B-EBCE-B1FB-3943-6DD82772C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6848" y="6400800"/>
            <a:ext cx="438912" cy="246888"/>
          </a:xfrm>
        </p:spPr>
        <p:txBody>
          <a:bodyPr>
            <a:noAutofit/>
          </a:bodyPr>
          <a:lstStyle/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9398F5FD-521F-F335-268A-7300D928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5760" y="6400800"/>
            <a:ext cx="2916936" cy="246888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97813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1206C-54A4-0DD2-0DA0-0828D48A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9B531-1C66-2F6C-4232-5ADD330DF7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64FE0-ADDF-F3C6-AEAB-A27E120C2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5369" y="6428281"/>
            <a:ext cx="402336" cy="28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C0F0449-EF10-3E4D-894D-3DE10CF4206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710315-F2E5-50AA-6E01-B56CA2A14274}"/>
              </a:ext>
            </a:extLst>
          </p:cNvPr>
          <p:cNvCxnSpPr>
            <a:cxnSpLocks/>
          </p:cNvCxnSpPr>
          <p:nvPr userDrawn="1"/>
        </p:nvCxnSpPr>
        <p:spPr>
          <a:xfrm>
            <a:off x="334058" y="1754908"/>
            <a:ext cx="0" cy="4562299"/>
          </a:xfrm>
          <a:prstGeom prst="line">
            <a:avLst/>
          </a:prstGeom>
          <a:ln w="12700" cap="sq" cmpd="sng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5CE6DBE-1597-24EC-79C6-1B2879B1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531091" y="983633"/>
            <a:ext cx="1728216" cy="2834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5795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51" r:id="rId4"/>
    <p:sldLayoutId id="2147483650" r:id="rId5"/>
    <p:sldLayoutId id="2147483663" r:id="rId6"/>
    <p:sldLayoutId id="2147483664" r:id="rId7"/>
    <p:sldLayoutId id="2147483665" r:id="rId8"/>
    <p:sldLayoutId id="2147483666" r:id="rId9"/>
    <p:sldLayoutId id="2147483653" r:id="rId10"/>
    <p:sldLayoutId id="2147483667" r:id="rId11"/>
    <p:sldLayoutId id="2147483668" r:id="rId12"/>
    <p:sldLayoutId id="2147483669" r:id="rId13"/>
    <p:sldLayoutId id="2147483670" r:id="rId14"/>
    <p:sldLayoutId id="2147483654" r:id="rId15"/>
    <p:sldLayoutId id="2147483655" r:id="rId16"/>
    <p:sldLayoutId id="2147483656" r:id="rId17"/>
    <p:sldLayoutId id="2147483657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312D-9F8D-45AE-D652-54AF78669C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9600"/>
              <a:t>自己紹介</a:t>
            </a:r>
            <a:endParaRPr lang="en-US" sz="9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924B5-15AC-3D2D-8B36-0947D8BE6C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エンタープライズプロダクト開発室・フリートサービスG</a:t>
            </a:r>
            <a:endParaRPr lang="en-US"/>
          </a:p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5452AA9-0944-5B3B-51AA-B3C68D7070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ja-JP" altLang="en-US" sz="4800"/>
              <a:t>ラフィ ルバエット</a:t>
            </a:r>
            <a:endParaRPr lang="en-US" sz="4800"/>
          </a:p>
        </p:txBody>
      </p:sp>
      <p:pic>
        <p:nvPicPr>
          <p:cNvPr id="11" name="Picture Placeholder 10" descr="Close-up of wave patterned structure">
            <a:extLst>
              <a:ext uri="{FF2B5EF4-FFF2-40B4-BE49-F238E27FC236}">
                <a16:creationId xmlns:a16="http://schemas.microsoft.com/office/drawing/2014/main" id="{A279F7F9-953B-03FF-FD27-18F0F87144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105C76-333F-CECF-8C54-AFF8F7E4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401233"/>
            <a:ext cx="72532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 person with glasses and black shirt&#10;&#10;AI-generated content may be incorrect.">
            <a:extLst>
              <a:ext uri="{FF2B5EF4-FFF2-40B4-BE49-F238E27FC236}">
                <a16:creationId xmlns:a16="http://schemas.microsoft.com/office/drawing/2014/main" id="{F668097F-00A9-716E-EFC7-74594DB23E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0210" r="10210"/>
          <a:stretch/>
        </p:blipFill>
        <p:spPr>
          <a:xfrm>
            <a:off x="6876288" y="2880360"/>
            <a:ext cx="1976697" cy="2990088"/>
          </a:xfrm>
        </p:spPr>
      </p:pic>
    </p:spTree>
    <p:extLst>
      <p:ext uri="{BB962C8B-B14F-4D97-AF65-F5344CB8AC3E}">
        <p14:creationId xmlns:p14="http://schemas.microsoft.com/office/powerpoint/2010/main" val="1122777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50271F-A7FD-BC29-D369-12F4A4E3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B343A81-16F0-B44D-0169-358C2154F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E5D00-0756-E1F2-BEF4-054B6B333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701549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ja-JP" altLang="en-US" sz="4000">
                <a:solidFill>
                  <a:schemeClr val="tx1"/>
                </a:solidFill>
              </a:rPr>
              <a:t>大好物</a:t>
            </a:r>
            <a:endParaRPr lang="ja-JP" altLang="en-US" sz="4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7732F-616F-0E0D-C557-DE0E1BDE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group of mangoes with a cut in half&#10;&#10;AI-generated content may be incorrect.">
            <a:extLst>
              <a:ext uri="{FF2B5EF4-FFF2-40B4-BE49-F238E27FC236}">
                <a16:creationId xmlns:a16="http://schemas.microsoft.com/office/drawing/2014/main" id="{7AA5A7A5-77B8-8269-BB79-993DFD9CD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" y="1709057"/>
            <a:ext cx="4555671" cy="5127171"/>
          </a:xfrm>
          <a:prstGeom prst="rect">
            <a:avLst/>
          </a:prstGeom>
        </p:spPr>
      </p:pic>
      <p:pic>
        <p:nvPicPr>
          <p:cNvPr id="7" name="Picture 6" descr="A group of plates of food&#10;&#10;AI-generated content may be incorrect.">
            <a:extLst>
              <a:ext uri="{FF2B5EF4-FFF2-40B4-BE49-F238E27FC236}">
                <a16:creationId xmlns:a16="http://schemas.microsoft.com/office/drawing/2014/main" id="{BAE5CD8C-9582-60B9-A5A0-09BA621B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719944"/>
            <a:ext cx="3951513" cy="5116286"/>
          </a:xfrm>
          <a:prstGeom prst="rect">
            <a:avLst/>
          </a:prstGeom>
        </p:spPr>
      </p:pic>
      <p:pic>
        <p:nvPicPr>
          <p:cNvPr id="9" name="Picture 8" descr="A plate of food on a wooden surface&#10;&#10;AI-generated content may be incorrect.">
            <a:extLst>
              <a:ext uri="{FF2B5EF4-FFF2-40B4-BE49-F238E27FC236}">
                <a16:creationId xmlns:a16="http://schemas.microsoft.com/office/drawing/2014/main" id="{57B93DC0-F1CB-4E42-6EEB-178690AF1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5077" y="1730830"/>
            <a:ext cx="3674474" cy="51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0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C35A348-C5D6-4112-9FDD-93A493B0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4DFE9-0188-CE2F-73B8-798ED0790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pPr algn="l"/>
            <a:r>
              <a:rPr lang="ja-JP" alt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旅行（沖縄）</a:t>
            </a: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group of people sitting at a table with food and drinks&#10;&#10;AI-generated content may be incorrect.">
            <a:extLst>
              <a:ext uri="{FF2B5EF4-FFF2-40B4-BE49-F238E27FC236}">
                <a16:creationId xmlns:a16="http://schemas.microsoft.com/office/drawing/2014/main" id="{81F47664-B007-81FA-32F1-75FC8B34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101" b="-1"/>
          <a:stretch>
            <a:fillRect/>
          </a:stretch>
        </p:blipFill>
        <p:spPr>
          <a:xfrm>
            <a:off x="20" y="10"/>
            <a:ext cx="4000480" cy="4005933"/>
          </a:xfrm>
          <a:custGeom>
            <a:avLst/>
            <a:gdLst/>
            <a:ahLst/>
            <a:cxnLst/>
            <a:rect l="l" t="t" r="r" b="b"/>
            <a:pathLst>
              <a:path w="4000500" h="4005943">
                <a:moveTo>
                  <a:pt x="0" y="0"/>
                </a:moveTo>
                <a:lnTo>
                  <a:pt x="4000500" y="0"/>
                </a:lnTo>
                <a:lnTo>
                  <a:pt x="4000500" y="3936797"/>
                </a:lnTo>
                <a:lnTo>
                  <a:pt x="3316514" y="4005943"/>
                </a:lnTo>
                <a:lnTo>
                  <a:pt x="0" y="3964175"/>
                </a:lnTo>
                <a:close/>
              </a:path>
            </a:pathLst>
          </a:custGeom>
        </p:spPr>
      </p:pic>
      <p:pic>
        <p:nvPicPr>
          <p:cNvPr id="6" name="Picture 5" descr="A body of water with rocks and a cliff&#10;&#10;AI-generated content may be incorrect.">
            <a:extLst>
              <a:ext uri="{FF2B5EF4-FFF2-40B4-BE49-F238E27FC236}">
                <a16:creationId xmlns:a16="http://schemas.microsoft.com/office/drawing/2014/main" id="{A5650E3A-7C2C-FEA0-660A-FE9E550F8C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056" b="-3"/>
          <a:stretch>
            <a:fillRect/>
          </a:stretch>
        </p:blipFill>
        <p:spPr>
          <a:xfrm>
            <a:off x="4191002" y="10"/>
            <a:ext cx="3809998" cy="3917529"/>
          </a:xfrm>
          <a:custGeom>
            <a:avLst/>
            <a:gdLst/>
            <a:ahLst/>
            <a:cxnLst/>
            <a:rect l="l" t="t" r="r" b="b"/>
            <a:pathLst>
              <a:path w="3809998" h="3917539">
                <a:moveTo>
                  <a:pt x="0" y="0"/>
                </a:moveTo>
                <a:lnTo>
                  <a:pt x="3809998" y="0"/>
                </a:lnTo>
                <a:lnTo>
                  <a:pt x="3809998" y="3909212"/>
                </a:lnTo>
                <a:lnTo>
                  <a:pt x="1781628" y="3737429"/>
                </a:lnTo>
                <a:lnTo>
                  <a:pt x="0" y="3917539"/>
                </a:lnTo>
                <a:close/>
              </a:path>
            </a:pathLst>
          </a:custGeom>
        </p:spPr>
      </p:pic>
      <p:pic>
        <p:nvPicPr>
          <p:cNvPr id="9" name="Picture 8" descr="A person standing on a rock in front of a body of water&#10;&#10;AI-generated content may be incorrect.">
            <a:extLst>
              <a:ext uri="{FF2B5EF4-FFF2-40B4-BE49-F238E27FC236}">
                <a16:creationId xmlns:a16="http://schemas.microsoft.com/office/drawing/2014/main" id="{34ADFC5E-B84D-A8A6-2DE9-2AF071868D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216" b="2"/>
          <a:stretch>
            <a:fillRect/>
          </a:stretch>
        </p:blipFill>
        <p:spPr>
          <a:xfrm>
            <a:off x="8191500" y="10"/>
            <a:ext cx="4000500" cy="3959022"/>
          </a:xfrm>
          <a:custGeom>
            <a:avLst/>
            <a:gdLst/>
            <a:ahLst/>
            <a:cxnLst/>
            <a:rect l="l" t="t" r="r" b="b"/>
            <a:pathLst>
              <a:path w="4000500" h="3959032">
                <a:moveTo>
                  <a:pt x="0" y="0"/>
                </a:moveTo>
                <a:lnTo>
                  <a:pt x="4000500" y="0"/>
                </a:lnTo>
                <a:lnTo>
                  <a:pt x="4000500" y="3959032"/>
                </a:lnTo>
                <a:lnTo>
                  <a:pt x="9072" y="3926114"/>
                </a:lnTo>
                <a:lnTo>
                  <a:pt x="0" y="3925346"/>
                </a:ln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138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F9CB-8035-25C8-8AE0-6C1FE1D67B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200" b="1">
                <a:solidFill>
                  <a:schemeClr val="tx1">
                    <a:lumMod val="75000"/>
                    <a:lumOff val="25000"/>
                  </a:schemeClr>
                </a:solidFill>
                <a:latin typeface="Bodoni MT Condensed" panose="02070606080606020203" pitchFamily="18" charset="77"/>
              </a:rPr>
              <a:t>Success is the sum of small efforts - repeated day in </a:t>
            </a:r>
            <a:br>
              <a:rPr lang="en-US" sz="8200" b="1">
                <a:solidFill>
                  <a:schemeClr val="tx1">
                    <a:lumMod val="75000"/>
                    <a:lumOff val="25000"/>
                  </a:schemeClr>
                </a:solidFill>
                <a:latin typeface="Bodoni MT Condensed" panose="02070606080606020203" pitchFamily="18" charset="77"/>
              </a:rPr>
            </a:br>
            <a:r>
              <a:rPr lang="en-US" sz="8200" b="1">
                <a:solidFill>
                  <a:schemeClr val="tx1">
                    <a:lumMod val="75000"/>
                    <a:lumOff val="25000"/>
                  </a:schemeClr>
                </a:solidFill>
                <a:latin typeface="Bodoni MT Condensed" panose="02070606080606020203" pitchFamily="18" charset="77"/>
              </a:rPr>
              <a:t>and day out.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97D34-6693-FC4F-F19B-0635FD9B9A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rPr>
              <a:t>Robert Collier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23D32-50D6-1293-3BD0-74080CEA3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FD7C4-D5E8-E837-9F9E-7BF2AEB6B6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2765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9E7504-A822-8D32-FB21-6E5C86630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7200"/>
              <a:t>ご清聴いただき</a:t>
            </a:r>
            <a:endParaRPr lang="en-US" sz="72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66225-7300-EC8A-12B0-C29B3D5988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88" y="2432304"/>
            <a:ext cx="9743047" cy="1298448"/>
          </a:xfrm>
        </p:spPr>
        <p:txBody>
          <a:bodyPr/>
          <a:lstStyle/>
          <a:p>
            <a:pPr algn="l"/>
            <a:r>
              <a:rPr lang="ja-JP" altLang="en-US" sz="6000">
                <a:latin typeface="Bodoni MT Condensed"/>
              </a:rPr>
              <a:t>ありがとうございました</a:t>
            </a:r>
            <a:r>
              <a:rPr lang="en-US" sz="6000" dirty="0">
                <a:latin typeface="Bodoni MT Condensed"/>
              </a:rPr>
              <a:t>。</a:t>
            </a:r>
            <a:endParaRPr lang="en-US" sz="6000" b="1" i="1" dirty="0">
              <a:latin typeface="Bodoni MT Condensed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08A721-3F05-2984-FC02-8CE14FFF8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84166" y="0"/>
            <a:ext cx="0" cy="411480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051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2947-A8EE-B17B-3646-1E07A83C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目次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25B83-375B-6FF1-962F-8D6730F752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  <a:cs typeface="Posterama" panose="020B0504020200020000" pitchFamily="34" charset="0"/>
              </a:rPr>
              <a:t>生い立ち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77"/>
              <a:cs typeface="Posterama" panose="020B0504020200020000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5DDC4-4B1B-573D-4C74-3F61A7A26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cs typeface="Posterama"/>
              </a:rPr>
              <a:t>学歴・職歴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77"/>
              <a:cs typeface="Posterama" panose="020B0504020200020000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953859-9A3D-FCA7-B80C-12C4F9C80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cs typeface="Posterama"/>
              </a:rPr>
              <a:t>趣味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77"/>
              <a:cs typeface="Posterama" panose="020B0504020200020000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C8CAC3-F973-5810-1745-31FDEA9AE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cs typeface="Posterama"/>
              </a:rPr>
              <a:t>大好物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77"/>
              <a:cs typeface="Posterama" panose="020B0504020200020000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4F8D3C-A35C-6050-5BA1-A457850BD1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/>
                <a:cs typeface="Posterama"/>
              </a:rPr>
              <a:t>終わり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CE9A27-A8DD-BBED-EE1A-1868BC9B1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2405687"/>
            <a:ext cx="33428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D1DD56-9C52-AF32-9ACC-20A073A9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3145178"/>
            <a:ext cx="33428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71A53C-BA63-8898-3711-64A91D0EA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3884364"/>
            <a:ext cx="33428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28DFF9-2FD8-6E90-9A7F-88DC69943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623550"/>
            <a:ext cx="33428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DF6878-7B84-0FFE-4DE0-443F42243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360759"/>
            <a:ext cx="3342807" cy="0"/>
          </a:xfrm>
          <a:prstGeom prst="line">
            <a:avLst/>
          </a:prstGeom>
          <a:ln w="15875" cap="sq" cmpd="sng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488E50A-6024-E606-567A-C84456CFB4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6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197760-996C-E29F-5A6F-7A239467CB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60ED9-1329-5929-1C48-AE3F8939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B0574-C80E-F301-A424-A6C89AB79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F0449-EF10-3E4D-894D-3DE10CF4206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6ED225-634D-7182-C92A-309842BC1862}"/>
              </a:ext>
            </a:extLst>
          </p:cNvPr>
          <p:cNvSpPr/>
          <p:nvPr/>
        </p:nvSpPr>
        <p:spPr>
          <a:xfrm>
            <a:off x="2005181" y="2620237"/>
            <a:ext cx="8677346" cy="13926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8C0A81-F622-4FB1-1D83-D259A5D8638E}"/>
              </a:ext>
            </a:extLst>
          </p:cNvPr>
          <p:cNvSpPr/>
          <p:nvPr/>
        </p:nvSpPr>
        <p:spPr>
          <a:xfrm>
            <a:off x="3562448" y="2638528"/>
            <a:ext cx="5075995" cy="13117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ja-JP" altLang="en-US">
                <a:solidFill>
                  <a:srgbClr val="010101"/>
                </a:solidFill>
              </a:rPr>
              <a:t>名前　：ラフィ ルバエット（</a:t>
            </a:r>
            <a:r>
              <a:rPr lang="en-US" altLang="ja-JP" dirty="0">
                <a:solidFill>
                  <a:srgbClr val="010101"/>
                </a:solidFill>
              </a:rPr>
              <a:t>RAFI</a:t>
            </a:r>
            <a:r>
              <a:rPr lang="ja-JP" altLang="en-US" dirty="0">
                <a:solidFill>
                  <a:srgbClr val="010101"/>
                </a:solidFill>
              </a:rPr>
              <a:t> </a:t>
            </a:r>
            <a:r>
              <a:rPr lang="en-US" altLang="ja-JP" dirty="0">
                <a:solidFill>
                  <a:srgbClr val="010101"/>
                </a:solidFill>
              </a:rPr>
              <a:t>RUBAYET</a:t>
            </a:r>
            <a:r>
              <a:rPr lang="ja-JP" altLang="en-US">
                <a:solidFill>
                  <a:srgbClr val="010101"/>
                </a:solidFill>
              </a:rPr>
              <a:t>）</a:t>
            </a:r>
            <a:br>
              <a:rPr lang="ja-JP" altLang="en-US" dirty="0"/>
            </a:br>
            <a:r>
              <a:rPr lang="ja-JP" altLang="en-US">
                <a:solidFill>
                  <a:srgbClr val="010101"/>
                </a:solidFill>
              </a:rPr>
              <a:t>年齢　：</a:t>
            </a:r>
            <a:r>
              <a:rPr lang="en-US" altLang="ja-JP" dirty="0">
                <a:solidFill>
                  <a:srgbClr val="010101"/>
                </a:solidFill>
              </a:rPr>
              <a:t>28</a:t>
            </a:r>
            <a:r>
              <a:rPr lang="ja-JP" altLang="en-US">
                <a:solidFill>
                  <a:srgbClr val="010101"/>
                </a:solidFill>
              </a:rPr>
              <a:t>歳</a:t>
            </a:r>
            <a:br>
              <a:rPr lang="ja-JP" altLang="en-US" dirty="0"/>
            </a:br>
            <a:r>
              <a:rPr lang="ja-JP" altLang="en-US">
                <a:solidFill>
                  <a:srgbClr val="010101"/>
                </a:solidFill>
              </a:rPr>
              <a:t>出身地：ダッカ（バングラデシュ）</a:t>
            </a:r>
            <a:br>
              <a:rPr lang="ja-JP" altLang="en-US" dirty="0"/>
            </a:br>
            <a:r>
              <a:rPr lang="ja-JP" altLang="en-US">
                <a:solidFill>
                  <a:srgbClr val="010101"/>
                </a:solidFill>
              </a:rPr>
              <a:t>家族　：</a:t>
            </a:r>
            <a:r>
              <a:rPr lang="en-US" altLang="ja-JP" dirty="0">
                <a:solidFill>
                  <a:srgbClr val="010101"/>
                </a:solidFill>
              </a:rPr>
              <a:t>3</a:t>
            </a:r>
            <a:r>
              <a:rPr lang="ja-JP" altLang="en-US">
                <a:solidFill>
                  <a:srgbClr val="010101"/>
                </a:solidFill>
              </a:rPr>
              <a:t>人（私・両親）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7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6CF382-AB3A-375E-710C-F8CC4E68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5" y="642257"/>
            <a:ext cx="4327170" cy="12981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ja-JP" alt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出身地（ダッカ）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6505DE-6BBB-8D1B-8A6E-8ACFFC1E2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2366" y="2194102"/>
            <a:ext cx="3427001" cy="3908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000"/>
              <a:t>・バングラデシュの首都</a:t>
            </a:r>
            <a:endParaRPr lang="ja-JP" sz="2000"/>
          </a:p>
          <a:p>
            <a:pPr>
              <a:lnSpc>
                <a:spcPct val="150000"/>
              </a:lnSpc>
            </a:pPr>
            <a:r>
              <a:rPr lang="ja-JP" altLang="en-US" sz="2000"/>
              <a:t>・市域面積：​306</a:t>
            </a:r>
            <a:r>
              <a:rPr lang="ja-JP" sz="2000"/>
              <a:t>㎢</a:t>
            </a:r>
            <a:br>
              <a:rPr lang="ja-JP" altLang="en-US" sz="2000" dirty="0"/>
            </a:br>
            <a:r>
              <a:rPr lang="ja-JP" altLang="en-US" sz="2000"/>
              <a:t>・人口密度：～３万人/1㎢</a:t>
            </a:r>
          </a:p>
          <a:p>
            <a:pPr>
              <a:lnSpc>
                <a:spcPct val="150000"/>
              </a:lnSpc>
            </a:pPr>
            <a:r>
              <a:rPr lang="ja-JP" altLang="en-US" sz="2000"/>
              <a:t>・主な交通手段：リキシャ、三輪のタクシー(CNG)</a:t>
            </a:r>
            <a:endParaRPr lang="ja-JP" altLang="en-US" sz="2000" dirty="0"/>
          </a:p>
        </p:txBody>
      </p:sp>
      <p:pic>
        <p:nvPicPr>
          <p:cNvPr id="11" name="Picture 10" descr="A map of the sea&#10;&#10;AI-generated content may be incorrect.">
            <a:extLst>
              <a:ext uri="{FF2B5EF4-FFF2-40B4-BE49-F238E27FC236}">
                <a16:creationId xmlns:a16="http://schemas.microsoft.com/office/drawing/2014/main" id="{5092B114-31E6-0781-67D0-3AD778D07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477" y="661916"/>
            <a:ext cx="5181101" cy="55579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EFFB3-6115-F18C-F577-E721E11C5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24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5270A-0A7B-171E-3A2A-BD570713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3622"/>
            <a:ext cx="4282380" cy="1322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学歴</a:t>
            </a:r>
            <a:br>
              <a:rPr lang="en-US" altLang="ja-JP"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ja-JP" altLang="en-US" sz="2800" b="0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チッタゴン工科大学 </a:t>
            </a:r>
            <a:r>
              <a:rPr lang="en-US" altLang="ja-JP" sz="2800" b="0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(CUET)</a:t>
            </a:r>
            <a:endParaRPr lang="en-US" sz="2800" kern="12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B61190-0BCB-DB29-8BC9-44077AE41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7034" y="2207977"/>
            <a:ext cx="3968365" cy="40464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創立年：</a:t>
            </a:r>
            <a: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1968</a:t>
            </a:r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年 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ja-JP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所在地：チッタゴン（バングラデシュ）</a:t>
            </a:r>
          </a:p>
          <a:p>
            <a:endParaRPr lang="en-US" altLang="ja-JP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学生数：～６千人 </a:t>
            </a:r>
          </a:p>
          <a:p>
            <a:endParaRPr lang="en-US" altLang="ja-JP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敷地面積：</a:t>
            </a:r>
            <a:r>
              <a:rPr lang="en-US" altLang="ja-JP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760,809㎡</a:t>
            </a:r>
          </a:p>
          <a:p>
            <a:endParaRPr lang="en-US" altLang="ja-JP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ja-JP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国立工科大学</a:t>
            </a:r>
            <a:endParaRPr lang="en-US" altLang="ja-JP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br>
              <a:rPr lang="en-US" altLang="ja-JP" dirty="0"/>
            </a:br>
            <a:br>
              <a:rPr lang="en-US" altLang="ja-JP" dirty="0"/>
            </a:br>
            <a:endParaRPr lang="en-US" altLang="ja-JP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Content Placeholder 16" descr="A building with a gate and trees&#10;&#10;AI-generated content may be incorrect.">
            <a:extLst>
              <a:ext uri="{FF2B5EF4-FFF2-40B4-BE49-F238E27FC236}">
                <a16:creationId xmlns:a16="http://schemas.microsoft.com/office/drawing/2014/main" id="{4CF1686B-402A-4BD8-29F0-B427D197E1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t="11573" b="11573"/>
          <a:stretch>
            <a:fillRect/>
          </a:stretch>
        </p:blipFill>
        <p:spPr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12" name="Content Placeholder 11" descr="A large round building with a blue and white striped sphere&#10;&#10;AI-generated content may be incorrect.">
            <a:extLst>
              <a:ext uri="{FF2B5EF4-FFF2-40B4-BE49-F238E27FC236}">
                <a16:creationId xmlns:a16="http://schemas.microsoft.com/office/drawing/2014/main" id="{1F8266B9-36C1-8E1D-87A5-B2F2B45186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8434" r="8434"/>
          <a:stretch>
            <a:fillRect/>
          </a:stretch>
        </p:blipFill>
        <p:spPr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4481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0B447-77C2-2621-B676-CDAC31CC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C3D2873-2194-4FB0-BFBA-7E7EEB984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on a computer screen&#10;&#10;AI-generated content may be incorrect.">
            <a:extLst>
              <a:ext uri="{FF2B5EF4-FFF2-40B4-BE49-F238E27FC236}">
                <a16:creationId xmlns:a16="http://schemas.microsoft.com/office/drawing/2014/main" id="{C93CD800-3735-09BA-DCC8-0E4C8B750B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7132"/>
          <a:stretch>
            <a:fillRect/>
          </a:stretch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9" name="Picture 8" descr="A person and person holding flowers and a book&#10;&#10;AI-generated content may be incorrect.">
            <a:extLst>
              <a:ext uri="{FF2B5EF4-FFF2-40B4-BE49-F238E27FC236}">
                <a16:creationId xmlns:a16="http://schemas.microsoft.com/office/drawing/2014/main" id="{D0452000-90D4-79A3-1C4E-CC4B7D7169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15" r="4490" b="4"/>
          <a:stretch>
            <a:fillRect/>
          </a:stretch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1" name="Picture 10" descr="A group of people standing in front of a building&#10;&#10;AI-generated content may be incorrect.">
            <a:extLst>
              <a:ext uri="{FF2B5EF4-FFF2-40B4-BE49-F238E27FC236}">
                <a16:creationId xmlns:a16="http://schemas.microsoft.com/office/drawing/2014/main" id="{B6C85508-989E-8B4E-2BD0-E8FAD43853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983" r="-1" b="10462"/>
          <a:stretch>
            <a:fillRect/>
          </a:stretch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B228652A-FD81-4A3C-B164-2012BF4EE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FE8F25D8-4980-4C67-9E0C-7BE94C9CB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8A3D412-B6E2-AC3D-D0E1-07E47B23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1527048"/>
            <a:ext cx="5020056" cy="27706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ja-JP" alt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学歴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CF7EE-F714-4DD9-F912-7B00ED36F9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" y="4690872"/>
            <a:ext cx="4919472" cy="1335024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2800" kern="1200" dirty="0">
                <a:latin typeface="+mn-lt"/>
                <a:ea typeface="+mn-ea"/>
                <a:cs typeface="+mn-cs"/>
              </a:rPr>
              <a:t>・</a:t>
            </a:r>
            <a:r>
              <a:rPr lang="ja-JP" altLang="en-US" sz="2800" kern="1200">
                <a:latin typeface="+mn-lt"/>
                <a:ea typeface="+mn-ea"/>
                <a:cs typeface="+mn-cs"/>
              </a:rPr>
              <a:t>日本語学習</a:t>
            </a:r>
            <a:br>
              <a:rPr lang="ja-JP" altLang="en-US" sz="2800" kern="1200" dirty="0"/>
            </a:br>
            <a:r>
              <a:rPr lang="ja-JP" altLang="en-US" sz="2800" kern="1200">
                <a:latin typeface="+mn-lt"/>
                <a:ea typeface="+mn-ea"/>
                <a:cs typeface="+mn-cs"/>
              </a:rPr>
              <a:t>・</a:t>
            </a:r>
            <a:r>
              <a:rPr lang="ja-JP" altLang="en-US" sz="2800"/>
              <a:t>技術</a:t>
            </a:r>
            <a:r>
              <a:rPr lang="ja-JP" altLang="en-US" sz="2800" kern="1200">
                <a:latin typeface="+mn-lt"/>
                <a:ea typeface="+mn-ea"/>
                <a:cs typeface="+mn-cs"/>
              </a:rPr>
              <a:t>研修</a:t>
            </a:r>
            <a:endParaRPr lang="en-US" sz="2800" kern="1200">
              <a:latin typeface="+mn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214C69-1234-4E5D-91CD-BEA00204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6E49C8-40C0-4E80-BAC0-9A66298F1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2FE35-3604-C4C9-B6FB-F070F546FE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635488" y="6356350"/>
            <a:ext cx="1117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>
                <a:solidFill>
                  <a:schemeClr val="bg1"/>
                </a:solidFill>
              </a:rPr>
              <a:pPr algn="r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D5CC5-373B-378A-66F9-6A2FB8386260}"/>
              </a:ext>
            </a:extLst>
          </p:cNvPr>
          <p:cNvSpPr txBox="1"/>
          <p:nvPr/>
        </p:nvSpPr>
        <p:spPr>
          <a:xfrm>
            <a:off x="6908917" y="10005"/>
            <a:ext cx="15320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solidFill>
                  <a:schemeClr val="bg1"/>
                </a:solidFill>
              </a:rPr>
              <a:t>日本語能力試験5級合格時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5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19046D-4E37-D9B8-EDE5-D961BDD4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492782"/>
            <a:ext cx="3336545" cy="884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職歴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A logo with a dolphin in the middle&#10;&#10;AI-generated content may be incorrect.">
            <a:extLst>
              <a:ext uri="{FF2B5EF4-FFF2-40B4-BE49-F238E27FC236}">
                <a16:creationId xmlns:a16="http://schemas.microsoft.com/office/drawing/2014/main" id="{25D39013-BE01-4F8B-507B-B80111568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180" y="4624028"/>
            <a:ext cx="3351908" cy="2067729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4942EC36-66EA-2FBB-9C86-DFBD3B7DA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764856" y="329978"/>
            <a:ext cx="2889542" cy="160678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of a company&#10;&#10;AI-generated content may be incorrect.">
            <a:extLst>
              <a:ext uri="{FF2B5EF4-FFF2-40B4-BE49-F238E27FC236}">
                <a16:creationId xmlns:a16="http://schemas.microsoft.com/office/drawing/2014/main" id="{A19BA1E9-BE45-15CA-2A9C-22B0BF22D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139" y="2540017"/>
            <a:ext cx="2900428" cy="178626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01E0F261-359F-A79B-3F41-7D59B04D7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238" y="4989400"/>
            <a:ext cx="2602053" cy="143439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CC2F08-AD32-7D4C-ED45-997D125CF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17254" y="1698188"/>
            <a:ext cx="3802069" cy="4548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2020</a:t>
            </a:r>
            <a:r>
              <a:rPr lang="ja-JP" altLang="en-US"/>
              <a:t>年５月～</a:t>
            </a:r>
            <a:r>
              <a:rPr lang="en-US" altLang="ja-JP" dirty="0"/>
              <a:t>2022</a:t>
            </a:r>
            <a:r>
              <a:rPr lang="ja-JP" altLang="en-US"/>
              <a:t>年</a:t>
            </a:r>
            <a:r>
              <a:rPr lang="en-US" altLang="ja-JP" dirty="0"/>
              <a:t>3</a:t>
            </a:r>
            <a:r>
              <a:rPr lang="ja-JP" altLang="en-US"/>
              <a:t>月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ja-JP" altLang="en-US" sz="1600"/>
              <a:t>インターンシップ（バングラデシュ）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altLang="ja-JP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altLang="ja-JP" sz="1600" dirty="0"/>
              <a:t>PHP(Laravel), MySQL, JavaScript</a:t>
            </a:r>
            <a:r>
              <a:rPr lang="ja-JP" altLang="en-US" sz="1600"/>
              <a:t>でウエブ開発に従事</a:t>
            </a:r>
            <a:br>
              <a:rPr lang="ja-JP" altLang="en-US" sz="1600" dirty="0"/>
            </a:br>
            <a:endParaRPr lang="ja-JP" altLang="en-US" sz="160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altLang="ja-JP" dirty="0"/>
              <a:t>2022</a:t>
            </a:r>
            <a:r>
              <a:rPr lang="ja-JP" altLang="en-US"/>
              <a:t>年４月～</a:t>
            </a:r>
            <a:r>
              <a:rPr lang="en-US" altLang="ja-JP" dirty="0"/>
              <a:t>2025</a:t>
            </a:r>
            <a:r>
              <a:rPr lang="ja-JP" altLang="en-US"/>
              <a:t>年４月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ja-JP" altLang="en-US" sz="1600"/>
              <a:t>正社員（日本）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endParaRPr lang="en-US" altLang="ja-JP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altLang="ja-JP" sz="1600" dirty="0"/>
              <a:t>PHP(Laravel), jQuery, React, Node(Express JS)</a:t>
            </a:r>
            <a:r>
              <a:rPr lang="ja-JP" altLang="en-US" sz="1600"/>
              <a:t>でウエブ開発</a:t>
            </a:r>
            <a:endParaRPr lang="en-US" altLang="ja-JP" sz="1600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altLang="ja-JP" sz="1600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altLang="ja-JP" sz="1600" dirty="0"/>
              <a:t>C#</a:t>
            </a:r>
            <a:r>
              <a:rPr lang="ja-JP" altLang="en-US" sz="1600"/>
              <a:t>でウインドウズアプリ開発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B8FA4AB-EFB7-39C5-2D33-C0A47B524D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4648199" cy="45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88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F2E9-FCCC-B477-F4FA-DD41637E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2341"/>
            <a:ext cx="7061616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ja-JP" alt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趣味（サッカー）</a:t>
            </a:r>
            <a:endParaRPr lang="en-US" sz="3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group of men posing for a picture&#10;&#10;AI-generated content may be incorrect.">
            <a:extLst>
              <a:ext uri="{FF2B5EF4-FFF2-40B4-BE49-F238E27FC236}">
                <a16:creationId xmlns:a16="http://schemas.microsoft.com/office/drawing/2014/main" id="{27DE3345-BE7E-262B-951E-989854694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44" r="2" b="2"/>
          <a:stretch>
            <a:fillRect/>
          </a:stretch>
        </p:blipFill>
        <p:spPr>
          <a:xfrm>
            <a:off x="-4" y="10"/>
            <a:ext cx="8328610" cy="5279933"/>
          </a:xfrm>
          <a:prstGeom prst="rect">
            <a:avLst/>
          </a:prstGeom>
        </p:spPr>
      </p:pic>
      <p:pic>
        <p:nvPicPr>
          <p:cNvPr id="4" name="Picture 3" descr="A group of football players celebrating with a trophy&#10;&#10;AI-generated content may be incorrect.">
            <a:extLst>
              <a:ext uri="{FF2B5EF4-FFF2-40B4-BE49-F238E27FC236}">
                <a16:creationId xmlns:a16="http://schemas.microsoft.com/office/drawing/2014/main" id="{16FB5C7F-0750-76FF-E66C-E1CE9BD7E7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59" r="15308" b="2"/>
          <a:stretch>
            <a:fillRect/>
          </a:stretch>
        </p:blipFill>
        <p:spPr>
          <a:xfrm>
            <a:off x="8328610" y="1"/>
            <a:ext cx="3863392" cy="2653792"/>
          </a:xfrm>
          <a:prstGeom prst="rect">
            <a:avLst/>
          </a:prstGeom>
        </p:spPr>
      </p:pic>
      <p:pic>
        <p:nvPicPr>
          <p:cNvPr id="3" name="Picture 2" descr="A group of football players posing for a photo&#10;&#10;AI-generated content may be incorrect.">
            <a:extLst>
              <a:ext uri="{FF2B5EF4-FFF2-40B4-BE49-F238E27FC236}">
                <a16:creationId xmlns:a16="http://schemas.microsoft.com/office/drawing/2014/main" id="{64E39EAF-5B45-E31E-070D-1F2DEA588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22" b="-3"/>
          <a:stretch>
            <a:fillRect/>
          </a:stretch>
        </p:blipFill>
        <p:spPr>
          <a:xfrm>
            <a:off x="8328611" y="2639971"/>
            <a:ext cx="3863392" cy="265379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A47CC56-1188-533D-88C5-F705AFAA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93370"/>
            <a:ext cx="12207200" cy="123363"/>
            <a:chOff x="-5025" y="6737718"/>
            <a:chExt cx="12207200" cy="12336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EEFA798-8C89-9948-4282-92855291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009D10-42BE-E080-5E98-DA638B250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76744-F99F-DD27-C693-F22B8D79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86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01A471-80AF-C4A2-DC82-BB5741FB2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669370D-FCB1-7300-5E04-70E791AFA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54E95-3D81-9AF7-B2CB-8D9D0CB1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262028"/>
            <a:ext cx="7015496" cy="11904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ja-JP" alt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趣味（映画・ドラマ鑑賞）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poster of a person wearing hazmat suits&#10;&#10;AI-generated content may be incorrect.">
            <a:extLst>
              <a:ext uri="{FF2B5EF4-FFF2-40B4-BE49-F238E27FC236}">
                <a16:creationId xmlns:a16="http://schemas.microsoft.com/office/drawing/2014/main" id="{A59340A7-4198-5606-C599-DD092A3D13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7" b="4897"/>
          <a:stretch>
            <a:fillRect/>
          </a:stretch>
        </p:blipFill>
        <p:spPr>
          <a:xfrm>
            <a:off x="4025185" y="1650521"/>
            <a:ext cx="4083406" cy="5207479"/>
          </a:xfrm>
          <a:prstGeom prst="rect">
            <a:avLst/>
          </a:prstGeom>
        </p:spPr>
      </p:pic>
      <p:pic>
        <p:nvPicPr>
          <p:cNvPr id="4" name="Picture 3" descr="A poster of a movie&#10;&#10;AI-generated content may be incorrect.">
            <a:extLst>
              <a:ext uri="{FF2B5EF4-FFF2-40B4-BE49-F238E27FC236}">
                <a16:creationId xmlns:a16="http://schemas.microsoft.com/office/drawing/2014/main" id="{5B138953-C7E5-9CDC-8F50-C05C621A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07" b="5407"/>
          <a:stretch>
            <a:fillRect/>
          </a:stretch>
        </p:blipFill>
        <p:spPr>
          <a:xfrm>
            <a:off x="-1" y="1650521"/>
            <a:ext cx="4040515" cy="5207479"/>
          </a:xfrm>
          <a:prstGeom prst="rect">
            <a:avLst/>
          </a:prstGeom>
        </p:spPr>
      </p:pic>
      <p:pic>
        <p:nvPicPr>
          <p:cNvPr id="8" name="Picture 7" descr="A poster of a group of people&#10;&#10;AI-generated content may be incorrect.">
            <a:extLst>
              <a:ext uri="{FF2B5EF4-FFF2-40B4-BE49-F238E27FC236}">
                <a16:creationId xmlns:a16="http://schemas.microsoft.com/office/drawing/2014/main" id="{829241A5-B310-06F5-2EB2-3C9E17449D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06" b="5306"/>
          <a:stretch>
            <a:fillRect/>
          </a:stretch>
        </p:blipFill>
        <p:spPr>
          <a:xfrm>
            <a:off x="8108592" y="1650521"/>
            <a:ext cx="4083406" cy="5207479"/>
          </a:xfrm>
          <a:prstGeom prst="rect">
            <a:avLst/>
          </a:prstGeom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7762D-0528-77AA-AD69-FC282C60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BC0F0449-EF10-3E4D-894D-3DE10CF4206D}" type="slidenum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00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1">
      <a:dk1>
        <a:srgbClr val="010101"/>
      </a:dk1>
      <a:lt1>
        <a:srgbClr val="FFFFFF"/>
      </a:lt1>
      <a:dk2>
        <a:srgbClr val="F9987F"/>
      </a:dk2>
      <a:lt2>
        <a:srgbClr val="E6E3E5"/>
      </a:lt2>
      <a:accent1>
        <a:srgbClr val="E4E1DB"/>
      </a:accent1>
      <a:accent2>
        <a:srgbClr val="C08D80"/>
      </a:accent2>
      <a:accent3>
        <a:srgbClr val="D3B9AA"/>
      </a:accent3>
      <a:accent4>
        <a:srgbClr val="C17250"/>
      </a:accent4>
      <a:accent5>
        <a:srgbClr val="6F4838"/>
      </a:accent5>
      <a:accent6>
        <a:srgbClr val="9F5700"/>
      </a:accent6>
      <a:hlink>
        <a:srgbClr val="9F5700"/>
      </a:hlink>
      <a:folHlink>
        <a:srgbClr val="BF8C7F"/>
      </a:folHlink>
    </a:clrScheme>
    <a:fontScheme name="Custom 42">
      <a:majorFont>
        <a:latin typeface="Bodoni MT Condense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7B06D1-7850-46BB-A9CE-FFFBBA271676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8DECC2-4004-45B0-9152-E844B904755D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233CA24C-CD06-4FED-9400-8722D47B2DE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TM00089993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自己紹介</vt:lpstr>
      <vt:lpstr>目次</vt:lpstr>
      <vt:lpstr>INTRODUCTION</vt:lpstr>
      <vt:lpstr>出身地（ダッカ）</vt:lpstr>
      <vt:lpstr>学歴 チッタゴン工科大学 (CUET)</vt:lpstr>
      <vt:lpstr>学歴</vt:lpstr>
      <vt:lpstr>職歴</vt:lpstr>
      <vt:lpstr>趣味（サッカー）</vt:lpstr>
      <vt:lpstr>趣味（映画・ドラマ鑑賞）</vt:lpstr>
      <vt:lpstr>大好物</vt:lpstr>
      <vt:lpstr>旅行（沖縄）</vt:lpstr>
      <vt:lpstr>Success is the sum of small efforts - repeated day in  and day out.</vt:lpstr>
      <vt:lpstr>ご清聴いただき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611</cp:revision>
  <dcterms:created xsi:type="dcterms:W3CDTF">2025-06-16T15:37:38Z</dcterms:created>
  <dcterms:modified xsi:type="dcterms:W3CDTF">2025-06-20T01:59:03Z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